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20600" r="42419" b="17451"/>
          <a:stretch>
            <a:fillRect/>
          </a:stretch>
        </p:blipFill>
        <p:spPr bwMode="auto">
          <a:xfrm>
            <a:off x="0" y="0"/>
            <a:ext cx="9162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1</cp:revision>
  <dcterms:created xsi:type="dcterms:W3CDTF">2024-03-13T13:01:56Z</dcterms:created>
  <dcterms:modified xsi:type="dcterms:W3CDTF">2024-03-13T13:03:08Z</dcterms:modified>
</cp:coreProperties>
</file>